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16" r:id="rId5"/>
    <p:sldId id="259" r:id="rId6"/>
    <p:sldId id="296" r:id="rId7"/>
    <p:sldId id="299" r:id="rId8"/>
    <p:sldId id="301" r:id="rId9"/>
    <p:sldId id="300" r:id="rId10"/>
    <p:sldId id="260" r:id="rId11"/>
    <p:sldId id="297" r:id="rId12"/>
    <p:sldId id="298" r:id="rId13"/>
    <p:sldId id="261" r:id="rId14"/>
    <p:sldId id="295" r:id="rId15"/>
    <p:sldId id="262" r:id="rId16"/>
    <p:sldId id="263" r:id="rId17"/>
    <p:sldId id="302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312" r:id="rId36"/>
    <p:sldId id="282" r:id="rId37"/>
    <p:sldId id="283" r:id="rId38"/>
    <p:sldId id="317" r:id="rId39"/>
    <p:sldId id="284" r:id="rId40"/>
    <p:sldId id="285" r:id="rId41"/>
    <p:sldId id="286" r:id="rId42"/>
    <p:sldId id="287" r:id="rId43"/>
    <p:sldId id="318" r:id="rId44"/>
    <p:sldId id="288" r:id="rId45"/>
    <p:sldId id="313" r:id="rId46"/>
    <p:sldId id="289" r:id="rId47"/>
    <p:sldId id="290" r:id="rId48"/>
    <p:sldId id="291" r:id="rId49"/>
    <p:sldId id="292" r:id="rId50"/>
    <p:sldId id="293" r:id="rId51"/>
    <p:sldId id="294" r:id="rId52"/>
    <p:sldId id="319" r:id="rId53"/>
    <p:sldId id="303" r:id="rId54"/>
    <p:sldId id="314" r:id="rId55"/>
    <p:sldId id="304" r:id="rId56"/>
    <p:sldId id="305" r:id="rId57"/>
    <p:sldId id="306" r:id="rId58"/>
    <p:sldId id="315" r:id="rId59"/>
    <p:sldId id="309" r:id="rId60"/>
    <p:sldId id="311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1" autoAdjust="0"/>
    <p:restoredTop sz="94721" autoAdjust="0"/>
  </p:normalViewPr>
  <p:slideViewPr>
    <p:cSldViewPr>
      <p:cViewPr varScale="1">
        <p:scale>
          <a:sx n="70" d="100"/>
          <a:sy n="70" d="100"/>
        </p:scale>
        <p:origin x="-5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3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28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23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56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34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4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8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4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43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9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AAED0-AD22-427C-A16B-3FAF771C7335}" type="datetimeFigureOut">
              <a:rPr lang="ko-KR" altLang="en-US" smtClean="0"/>
              <a:t>2014-07-06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027-9EF3-4229-A7DC-DA10AEE06B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8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Cygwin manual</a:t>
            </a:r>
            <a:br>
              <a:rPr lang="en-US" altLang="ko-KR" dirty="0" smtClean="0"/>
            </a:br>
            <a:r>
              <a:rPr lang="en-US" altLang="ko-KR" dirty="0" smtClean="0"/>
              <a:t>for AMAZON2 core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X[</a:t>
            </a:r>
            <a:r>
              <a:rPr lang="en-US" altLang="ko-KR" dirty="0" err="1" smtClean="0"/>
              <a:t>deca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87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404664"/>
            <a:ext cx="76328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vi editor </a:t>
            </a:r>
            <a:r>
              <a:rPr lang="ko-KR" altLang="en-US" sz="2800" dirty="0" smtClean="0"/>
              <a:t>기초 사용법</a:t>
            </a:r>
            <a:r>
              <a:rPr lang="en-US" altLang="ko-KR" sz="2800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dirty="0" smtClean="0"/>
              <a:t>vi editor</a:t>
            </a:r>
            <a:r>
              <a:rPr lang="ko-KR" altLang="en-US" dirty="0" smtClean="0"/>
              <a:t>에는 명령 모드와 입력 모드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가지가 존재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처음 들어가게 되면 명령모드로 실행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명령 모드에서 </a:t>
            </a:r>
            <a:r>
              <a:rPr lang="en-US" altLang="ko-KR" dirty="0" smtClean="0"/>
              <a:t>a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i</a:t>
            </a:r>
            <a:r>
              <a:rPr lang="ko-KR" altLang="en-US" dirty="0" smtClean="0"/>
              <a:t>를 누르면 입력 모드가 되어 타이핑 가능 </a:t>
            </a:r>
            <a:r>
              <a:rPr lang="en-US" altLang="ko-KR" dirty="0" smtClean="0"/>
              <a:t>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( a</a:t>
            </a:r>
            <a:r>
              <a:rPr lang="ko-KR" altLang="en-US" dirty="0" smtClean="0"/>
              <a:t>는 커서 위치부터</a:t>
            </a:r>
            <a:r>
              <a:rPr lang="en-US" altLang="ko-KR" dirty="0" smtClean="0"/>
              <a:t>, i</a:t>
            </a:r>
            <a:r>
              <a:rPr lang="ko-KR" altLang="en-US" dirty="0" smtClean="0"/>
              <a:t>는 커서 다음 위치부터 타이핑 가능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입력 모드에서 </a:t>
            </a:r>
            <a:r>
              <a:rPr lang="en-US" altLang="ko-KR" dirty="0" smtClean="0"/>
              <a:t>ESC</a:t>
            </a:r>
            <a:r>
              <a:rPr lang="ko-KR" altLang="en-US" dirty="0" smtClean="0"/>
              <a:t>를 누르면 명령 모드로 전환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한 줄을 다 지우려면 명령 모드에서 </a:t>
            </a:r>
            <a:r>
              <a:rPr lang="en-US" altLang="ko-KR" dirty="0" err="1" smtClean="0"/>
              <a:t>dd</a:t>
            </a:r>
            <a:r>
              <a:rPr lang="en-US" altLang="ko-KR" dirty="0" smtClean="0"/>
              <a:t> + enter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dirty="0" smtClean="0"/>
              <a:t>editor</a:t>
            </a:r>
            <a:r>
              <a:rPr lang="ko-KR" altLang="en-US" dirty="0" smtClean="0"/>
              <a:t>에서 나가기 위해서는 </a:t>
            </a:r>
            <a:r>
              <a:rPr lang="en-US" altLang="ko-KR" dirty="0" smtClean="0"/>
              <a:t>shift + : </a:t>
            </a:r>
            <a:r>
              <a:rPr lang="ko-KR" altLang="en-US" dirty="0" smtClean="0"/>
              <a:t>하면 커서가 맨 아래로 감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이후 </a:t>
            </a:r>
            <a:r>
              <a:rPr lang="en-US" altLang="ko-KR" dirty="0" err="1" smtClean="0"/>
              <a:t>wq</a:t>
            </a:r>
            <a:r>
              <a:rPr lang="en-US" altLang="ko-KR" dirty="0" smtClean="0"/>
              <a:t>!</a:t>
            </a:r>
            <a:r>
              <a:rPr lang="ko-KR" altLang="en-US" dirty="0" smtClean="0"/>
              <a:t>를 누르면 저장과 함께 나가짐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71665024" descr="EMB0000166075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704"/>
            <a:ext cx="8640960" cy="565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949280"/>
            <a:ext cx="812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 </a:t>
            </a:r>
            <a:r>
              <a:rPr lang="ko-KR" altLang="en-US" dirty="0" smtClean="0"/>
              <a:t>편집기는 이렇게 생겼다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53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71793992" descr="EMB0000166075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3008"/>
            <a:ext cx="8712968" cy="570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949280"/>
            <a:ext cx="812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 </a:t>
            </a:r>
            <a:r>
              <a:rPr lang="ko-KR" altLang="en-US" dirty="0" smtClean="0"/>
              <a:t>편집기에서 나오는 방법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75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2204864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이제 준비는 끝</a:t>
            </a:r>
            <a:endParaRPr lang="en-US" altLang="ko-KR" sz="3600" dirty="0" smtClean="0"/>
          </a:p>
          <a:p>
            <a:pPr algn="ctr"/>
            <a:endParaRPr lang="en-US" altLang="ko-KR" sz="3600" dirty="0" smtClean="0"/>
          </a:p>
          <a:p>
            <a:pPr algn="ctr"/>
            <a:r>
              <a:rPr lang="ko-KR" altLang="en-US" sz="3600" dirty="0" smtClean="0"/>
              <a:t>지금부터 본격적인 순서로 들어간다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0438" y="3436545"/>
            <a:ext cx="79928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 smtClean="0"/>
              <a:t>기본적으로 </a:t>
            </a:r>
            <a:r>
              <a:rPr lang="en-US" altLang="ko-KR" sz="1600" dirty="0" err="1" smtClean="0"/>
              <a:t>SoC</a:t>
            </a:r>
            <a:r>
              <a:rPr lang="en-US" altLang="ko-KR" sz="1600" dirty="0" smtClean="0"/>
              <a:t> Brain.zip </a:t>
            </a:r>
            <a:r>
              <a:rPr lang="ko-KR" altLang="en-US" sz="1600" dirty="0" smtClean="0"/>
              <a:t>은 알집으로 푸는 것이 맞지만 </a:t>
            </a:r>
            <a:r>
              <a:rPr lang="en-US" altLang="ko-KR" sz="1600" dirty="0" smtClean="0"/>
              <a:t>AMAZON2 ~ </a:t>
            </a:r>
            <a:r>
              <a:rPr lang="ko-KR" altLang="en-US" sz="1600" dirty="0" smtClean="0"/>
              <a:t>어쩌구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gz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파일은 알집으로 푸는게 아님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-&gt; Cross compile</a:t>
            </a:r>
            <a:r>
              <a:rPr lang="ko-KR" altLang="en-US" sz="1600" dirty="0" smtClean="0"/>
              <a:t>을 통해 압축 해제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en-US" altLang="ko-KR" sz="1600" dirty="0" err="1"/>
              <a:t>c</a:t>
            </a:r>
            <a:r>
              <a:rPr lang="en-US" altLang="ko-KR" sz="1600" dirty="0" err="1" smtClean="0"/>
              <a:t>ygwin</a:t>
            </a:r>
            <a:r>
              <a:rPr lang="ko-KR" altLang="en-US" sz="1600" dirty="0" smtClean="0"/>
              <a:t>을 통한 </a:t>
            </a:r>
            <a:r>
              <a:rPr lang="en-US" altLang="ko-KR" sz="1600" dirty="0" err="1" smtClean="0"/>
              <a:t>uclinux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상에서 압축을 풀어야 함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 smtClean="0"/>
              <a:t>일단 저 두 파일은 저 디렉토리에 넣어두자</a:t>
            </a:r>
            <a:r>
              <a:rPr lang="en-US" altLang="ko-KR" sz="1600" dirty="0" smtClean="0"/>
              <a:t>. ( </a:t>
            </a:r>
            <a:r>
              <a:rPr lang="ko-KR" altLang="en-US" sz="1600" dirty="0" smtClean="0"/>
              <a:t>끝에 </a:t>
            </a:r>
            <a:r>
              <a:rPr lang="en-US" altLang="ko-KR" sz="1600" dirty="0" err="1" smtClean="0"/>
              <a:t>ingook</a:t>
            </a:r>
            <a:r>
              <a:rPr lang="ko-KR" altLang="en-US" sz="1600" dirty="0" smtClean="0"/>
              <a:t>이라는 것은 자기가 설정한 이름일 뿐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자기 이름으로 되어있는 폴더에 넣어두면 된다</a:t>
            </a:r>
            <a:r>
              <a:rPr lang="en-US" altLang="ko-KR" sz="1600" dirty="0" smtClean="0"/>
              <a:t>. )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1600" dirty="0" err="1" smtClean="0"/>
              <a:t>SoC</a:t>
            </a:r>
            <a:r>
              <a:rPr lang="en-US" altLang="ko-KR" sz="1600" dirty="0" smtClean="0"/>
              <a:t> Brain.zip </a:t>
            </a:r>
            <a:r>
              <a:rPr lang="ko-KR" altLang="en-US" sz="1600" dirty="0" smtClean="0"/>
              <a:t>파일은 </a:t>
            </a:r>
            <a:r>
              <a:rPr lang="en-US" altLang="ko-KR" sz="1600" dirty="0" smtClean="0"/>
              <a:t>FPGA</a:t>
            </a:r>
            <a:r>
              <a:rPr lang="ko-KR" altLang="en-US" sz="1600" dirty="0" smtClean="0"/>
              <a:t>에 대한 파일이므로 여기서는 사용하지 않는다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(</a:t>
            </a:r>
            <a:r>
              <a:rPr lang="ko-KR" altLang="en-US" sz="1600" dirty="0" smtClean="0"/>
              <a:t>생각해보니 복사를 해올 필요도 없는 것 같다</a:t>
            </a:r>
            <a:r>
              <a:rPr lang="en-US" altLang="ko-KR" sz="1600" dirty="0" smtClean="0"/>
              <a:t>. )</a:t>
            </a:r>
            <a:endParaRPr lang="ko-KR" altLang="en-US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6" y="1193411"/>
            <a:ext cx="7107300" cy="202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260648"/>
            <a:ext cx="852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AMAZON2 sample data </a:t>
            </a:r>
            <a:r>
              <a:rPr lang="ko-KR" altLang="en-US" sz="3600" dirty="0" smtClean="0"/>
              <a:t>가져오기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036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2446" y="404664"/>
            <a:ext cx="5749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Cygwin</a:t>
            </a:r>
            <a:r>
              <a:rPr lang="ko-KR" altLang="en-US" sz="3600" dirty="0" smtClean="0"/>
              <a:t>으로 압축풀기</a:t>
            </a:r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6" y="1340768"/>
            <a:ext cx="673148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4510861"/>
            <a:ext cx="8126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home directory</a:t>
            </a:r>
            <a:r>
              <a:rPr lang="ko-KR" altLang="en-US" dirty="0" smtClean="0"/>
              <a:t>에 있는 파일들을 </a:t>
            </a:r>
            <a:r>
              <a:rPr lang="en-US" altLang="ko-KR" dirty="0" err="1" smtClean="0"/>
              <a:t>ls</a:t>
            </a:r>
            <a:r>
              <a:rPr lang="ko-KR" altLang="en-US" dirty="0" smtClean="0"/>
              <a:t>로 알 수 있었으며</a:t>
            </a:r>
            <a:endParaRPr lang="en-US" altLang="ko-KR" dirty="0" smtClean="0"/>
          </a:p>
          <a:p>
            <a:r>
              <a:rPr lang="ko-KR" altLang="en-US" dirty="0" smtClean="0"/>
              <a:t>전에 배웠던 </a:t>
            </a:r>
            <a:r>
              <a:rPr lang="en-US" altLang="ko-KR" dirty="0" smtClean="0"/>
              <a:t>Cygwin</a:t>
            </a:r>
            <a:r>
              <a:rPr lang="ko-KR" altLang="en-US" dirty="0" smtClean="0"/>
              <a:t>에서 압축 푸는 방법을 통해 압축을 푼다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Tip!!!</a:t>
            </a:r>
          </a:p>
          <a:p>
            <a:r>
              <a:rPr lang="en-US" altLang="ko-KR" dirty="0" smtClean="0"/>
              <a:t>: AMAZON2~</a:t>
            </a:r>
            <a:r>
              <a:rPr lang="ko-KR" altLang="en-US" dirty="0" smtClean="0"/>
              <a:t>를 다 쓸 필요 없이 해당 디렉토리 안에 들어있는 파일이라면 </a:t>
            </a:r>
            <a:r>
              <a:rPr lang="en-US" altLang="ko-KR" dirty="0" smtClean="0"/>
              <a:t>AMA</a:t>
            </a:r>
            <a:r>
              <a:rPr lang="ko-KR" altLang="en-US" dirty="0" smtClean="0"/>
              <a:t>정도면 쓰고 </a:t>
            </a:r>
            <a:r>
              <a:rPr lang="en-US" altLang="ko-KR" dirty="0" smtClean="0"/>
              <a:t>Tap</a:t>
            </a:r>
            <a:r>
              <a:rPr lang="ko-KR" altLang="en-US" dirty="0" smtClean="0"/>
              <a:t>을 누르면 자동으로 이름이 완성이 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71667504" descr="EMB0000166075a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112"/>
            <a:ext cx="8352928" cy="54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128" y="5949280"/>
            <a:ext cx="812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그러면 이런 화면이 뜨면서 압축 풀기가 완료된다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42888112" descr="EMB0000123c27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6565"/>
            <a:ext cx="3876403" cy="383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42888912" descr="EMB0000123c27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46565"/>
            <a:ext cx="3892528" cy="385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95698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AMAZON2 Board</a:t>
            </a:r>
            <a:r>
              <a:rPr lang="ko-KR" altLang="en-US" dirty="0" smtClean="0"/>
              <a:t>에 연결되는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에 대한 드라이버 설치</a:t>
            </a:r>
            <a:r>
              <a:rPr lang="en-US" altLang="ko-KR" dirty="0" smtClean="0"/>
              <a:t>. ( </a:t>
            </a:r>
            <a:r>
              <a:rPr lang="ko-KR" altLang="en-US" dirty="0" smtClean="0"/>
              <a:t>이 것 때문에 교육의 상당시간을 할애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023029"/>
            <a:ext cx="799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 페이지에서부터 드라이버 업데이트 과정 나옴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Usb_driver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usb_to_serial_driver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말고</a:t>
            </a:r>
            <a:r>
              <a:rPr lang="en-US" altLang="ko-KR" dirty="0" smtClean="0"/>
              <a:t>) </a:t>
            </a:r>
            <a:r>
              <a:rPr lang="ko-KR" altLang="en-US" dirty="0" smtClean="0"/>
              <a:t>를 설치 할 때에는 문제가 발생할 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548" y="19038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Driver </a:t>
            </a:r>
            <a:r>
              <a:rPr lang="ko-KR" altLang="en-US" sz="3600" dirty="0" smtClean="0"/>
              <a:t>설치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9967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8769552" descr="EMB000007fc4a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4045"/>
            <a:ext cx="5400675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5457998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장치관리자에 들어가서 인식하지 못하는 포트 드라이버를 업데이트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USB_to_serial_driver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설치는 앞 페이지에 있는 디렉토리를 클릭하고 다음을 클릭하면 설치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1617" y="40640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우선적으로 하이퍼 터미널 상에서 </a:t>
            </a:r>
            <a:r>
              <a:rPr lang="en-US" altLang="ko-KR" dirty="0" err="1" smtClean="0"/>
              <a:t>USB_download</a:t>
            </a:r>
            <a:r>
              <a:rPr lang="en-US" altLang="ko-KR" dirty="0" smtClean="0"/>
              <a:t> mode</a:t>
            </a:r>
            <a:r>
              <a:rPr lang="ko-KR" altLang="en-US" dirty="0" smtClean="0"/>
              <a:t>로 맞추어 놓은 뒤에 </a:t>
            </a:r>
            <a:r>
              <a:rPr lang="en-US" altLang="ko-KR" dirty="0" smtClean="0"/>
              <a:t>USB driver download</a:t>
            </a:r>
            <a:r>
              <a:rPr lang="ko-KR" altLang="en-US" dirty="0" smtClean="0"/>
              <a:t>를 시작한다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1317032" descr="EMB000007fc4a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8709"/>
            <a:ext cx="6120680" cy="44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3648" y="5302949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완료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위에 나오는 포트 번호 </a:t>
            </a:r>
            <a:r>
              <a:rPr lang="en-US" altLang="ko-KR" dirty="0"/>
              <a:t>(</a:t>
            </a:r>
            <a:r>
              <a:rPr lang="en-US" altLang="ko-KR" dirty="0" smtClean="0"/>
              <a:t>Com3)</a:t>
            </a:r>
            <a:r>
              <a:rPr lang="ko-KR" altLang="en-US" dirty="0" smtClean="0"/>
              <a:t>를 알고 있어야 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836712"/>
            <a:ext cx="7776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이 글은 </a:t>
            </a:r>
            <a:r>
              <a:rPr lang="en-US" altLang="ko-KR" dirty="0" err="1" smtClean="0"/>
              <a:t>uclinux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Booting</a:t>
            </a:r>
            <a:r>
              <a:rPr lang="ko-KR" altLang="en-US" dirty="0" smtClean="0"/>
              <a:t>하고 기본적인 </a:t>
            </a:r>
            <a:r>
              <a:rPr lang="en-US" altLang="ko-KR" dirty="0" smtClean="0"/>
              <a:t>Compile </a:t>
            </a:r>
            <a:r>
              <a:rPr lang="ko-KR" altLang="en-US" dirty="0" smtClean="0"/>
              <a:t>및 실행하는데까지 도울 수 있게 설명해주는 자료임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이 자료를 따라하는 것으로 기본적인 기능을 구현 할 수 있을 정도의 </a:t>
            </a:r>
            <a:r>
              <a:rPr lang="en-US" altLang="ko-KR" dirty="0" smtClean="0"/>
              <a:t>manual</a:t>
            </a:r>
            <a:r>
              <a:rPr lang="ko-KR" altLang="en-US" dirty="0" smtClean="0"/>
              <a:t>을 담고있으니 한번씩 다들 따라해 볼 것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이번에 새롭게 바뀐 </a:t>
            </a:r>
            <a:r>
              <a:rPr lang="en-US" altLang="ko-KR" dirty="0" smtClean="0"/>
              <a:t>AMAZON2 core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Cygwin </a:t>
            </a:r>
            <a:r>
              <a:rPr lang="ko-KR" altLang="en-US" dirty="0" smtClean="0"/>
              <a:t>사용 방식이므로 기존에 사용되었던 </a:t>
            </a:r>
            <a:r>
              <a:rPr lang="en-US" altLang="ko-KR" dirty="0" smtClean="0"/>
              <a:t>Eagle chip</a:t>
            </a:r>
            <a:r>
              <a:rPr lang="ko-KR" altLang="en-US" dirty="0" smtClean="0"/>
              <a:t>에 사용되었던 방식과는 다소 세부적인 차이가 있음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화이팅</a:t>
            </a:r>
            <a:r>
              <a:rPr lang="en-US" altLang="ko-KR" dirty="0" smtClean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99828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9766904" descr="EMB00000f744bb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7200"/>
            <a:ext cx="4192108" cy="48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5661248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하이퍼 터미널을 설치하고 위와 같이 설정을 맞춘다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때 앞 장에서 보았던 포트 번호와 하이퍼 터미널 포트 번호를 맞춘다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33265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하이퍼 터미널을 연결한 상태에서 보드를 켜면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36822616" descr="EMB00000f744b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836712"/>
            <a:ext cx="6840760" cy="45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589240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하이퍼 터미널에 나온다</a:t>
            </a:r>
            <a:endParaRPr lang="en-US" altLang="ko-KR" dirty="0" smtClean="0"/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라고 치면 로그인이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환경은 리눅스이며 </a:t>
            </a:r>
            <a:r>
              <a:rPr lang="en-US" altLang="ko-KR" dirty="0" err="1" smtClean="0"/>
              <a:t>dir</a:t>
            </a:r>
            <a:r>
              <a:rPr lang="ko-KR" altLang="en-US" dirty="0" smtClean="0"/>
              <a:t>은 안먹힌다</a:t>
            </a:r>
            <a:r>
              <a:rPr lang="en-US" altLang="ko-KR" dirty="0" smtClean="0"/>
              <a:t>. </a:t>
            </a:r>
            <a:r>
              <a:rPr lang="en-US" altLang="ko-KR" dirty="0" err="1"/>
              <a:t>p</a:t>
            </a:r>
            <a:r>
              <a:rPr lang="en-US" altLang="ko-KR" dirty="0" err="1" smtClean="0"/>
              <a:t>wd</a:t>
            </a:r>
            <a:r>
              <a:rPr lang="ko-KR" altLang="en-US" dirty="0" smtClean="0"/>
              <a:t>를 치면 현재 디렉토리를 알려준다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1515080" descr="EMB00000f744bd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54980"/>
            <a:ext cx="6696744" cy="44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33265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보드를 다시 껏다가 다시 켜면서</a:t>
            </a:r>
            <a:endParaRPr lang="en-US" altLang="ko-KR" dirty="0" smtClean="0"/>
          </a:p>
          <a:p>
            <a:r>
              <a:rPr lang="ko-KR" altLang="en-US" dirty="0" smtClean="0"/>
              <a:t>켜지는 도중에 엔터를 몇번 누르면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601199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이런 창이 나온다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1514840" descr="EMB00000f744b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89248"/>
            <a:ext cx="6056344" cy="48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33265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이제 </a:t>
            </a:r>
            <a:r>
              <a:rPr lang="en-US" altLang="ko-KR" dirty="0" err="1" smtClean="0"/>
              <a:t>USB_driver</a:t>
            </a:r>
            <a:r>
              <a:rPr lang="ko-KR" altLang="en-US" dirty="0" smtClean="0"/>
              <a:t>를 설치하려면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5810649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이런 에러 메세지가 나온다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557994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Win + I </a:t>
            </a:r>
            <a:r>
              <a:rPr lang="ko-KR" altLang="en-US" dirty="0" smtClean="0"/>
              <a:t>를 눌러서 나오는 창 오른쪽 아랫 부분</a:t>
            </a:r>
            <a:r>
              <a:rPr lang="en-US" altLang="ko-KR" dirty="0" smtClean="0"/>
              <a:t>( </a:t>
            </a:r>
            <a:r>
              <a:rPr lang="ko-KR" altLang="en-US" dirty="0" smtClean="0"/>
              <a:t>빨간 표시 </a:t>
            </a:r>
            <a:r>
              <a:rPr lang="en-US" altLang="ko-KR" dirty="0" smtClean="0"/>
              <a:t>) </a:t>
            </a:r>
            <a:r>
              <a:rPr lang="ko-KR" altLang="en-US" dirty="0" smtClean="0"/>
              <a:t>를 누르면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7462" y="47667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이럴 때 </a:t>
            </a:r>
            <a:r>
              <a:rPr lang="en-US" altLang="ko-KR" dirty="0" smtClean="0"/>
              <a:t>Window 8.1 </a:t>
            </a:r>
            <a:r>
              <a:rPr lang="ko-KR" altLang="en-US" dirty="0" smtClean="0"/>
              <a:t>이라면 이렇게 해보라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980728"/>
            <a:ext cx="3621427" cy="438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76056" y="5094476"/>
            <a:ext cx="720080" cy="27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7462" y="47667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이런 창이 뜨는데 여기서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557994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빨간 표시된 부분</a:t>
            </a:r>
            <a:r>
              <a:rPr lang="en-US" altLang="ko-KR" dirty="0" smtClean="0"/>
              <a:t>(</a:t>
            </a:r>
            <a:r>
              <a:rPr lang="ko-KR" altLang="en-US" dirty="0" smtClean="0"/>
              <a:t>업데이트 및 복구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누르고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50962"/>
            <a:ext cx="6843115" cy="456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27584" y="4077072"/>
            <a:ext cx="864096" cy="27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1148" y="479715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또 빨간 표시 부분</a:t>
            </a:r>
            <a:r>
              <a:rPr lang="en-US" altLang="ko-KR" dirty="0" smtClean="0"/>
              <a:t>(</a:t>
            </a:r>
            <a:r>
              <a:rPr lang="ko-KR" altLang="en-US" dirty="0" smtClean="0"/>
              <a:t>복구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누른다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172400" cy="3220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5576" y="2708920"/>
            <a:ext cx="432048" cy="27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1148" y="573325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위와 같이 고급 시작 옵션에서 다시 시작을 누르면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820472" cy="447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31366" y="4357560"/>
            <a:ext cx="858382" cy="367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2656"/>
            <a:ext cx="64103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47664" y="3789040"/>
            <a:ext cx="3384376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3568" y="558924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다시 시작을 한 이후에 이런 창이 뜨고 여기서 문제 해결을 누른다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2656"/>
            <a:ext cx="5970240" cy="5015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67744" y="3645024"/>
            <a:ext cx="3528392" cy="1296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3568" y="558924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고급 옵션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692696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기본적으로 </a:t>
            </a:r>
            <a:r>
              <a:rPr lang="en-US" altLang="ko-KR" dirty="0" err="1" smtClean="0"/>
              <a:t>uclinux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계열이고 우리가 사용하는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는 대개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환경이므로 </a:t>
            </a:r>
            <a:r>
              <a:rPr lang="en-US" altLang="ko-KR" dirty="0" smtClean="0"/>
              <a:t>Compile</a:t>
            </a:r>
            <a:r>
              <a:rPr lang="ko-KR" altLang="en-US" dirty="0" smtClean="0"/>
              <a:t>을 하기 위해 서로 다른 운영체제에서 사용되어지는 </a:t>
            </a:r>
            <a:r>
              <a:rPr lang="en-US" altLang="ko-KR" dirty="0" smtClean="0"/>
              <a:t>Cross compile</a:t>
            </a:r>
            <a:r>
              <a:rPr lang="ko-KR" altLang="en-US" dirty="0" smtClean="0"/>
              <a:t>을 사용하게 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그것이 </a:t>
            </a:r>
            <a:r>
              <a:rPr lang="en-US" altLang="ko-KR" dirty="0" smtClean="0"/>
              <a:t>Cygwin</a:t>
            </a:r>
            <a:r>
              <a:rPr lang="ko-KR" altLang="en-US" dirty="0" smtClean="0"/>
              <a:t>을 쓰는 이유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그러므로 우리는 </a:t>
            </a:r>
            <a:r>
              <a:rPr lang="en-US" altLang="ko-KR" dirty="0" err="1" smtClean="0"/>
              <a:t>Uclinux</a:t>
            </a:r>
            <a:r>
              <a:rPr lang="ko-KR" altLang="en-US" dirty="0" smtClean="0"/>
              <a:t>를 사용하기 위해 </a:t>
            </a:r>
            <a:r>
              <a:rPr lang="en-US" altLang="ko-KR" dirty="0" smtClean="0"/>
              <a:t>Cygwin</a:t>
            </a:r>
            <a:r>
              <a:rPr lang="ko-KR" altLang="en-US" dirty="0" smtClean="0"/>
              <a:t>을 쓰는 방법을 알아야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043242" cy="529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04048" y="3933056"/>
            <a:ext cx="2808312" cy="1296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3568" y="572396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시작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1" y="692696"/>
            <a:ext cx="881062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68344" y="4509120"/>
            <a:ext cx="115212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572396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다시 시작을 누른다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438150"/>
            <a:ext cx="4926682" cy="51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35696" y="3429000"/>
            <a:ext cx="259228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3568" y="572396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재부팅이 된 이후에 이런 창이 뜨면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번을 누른다</a:t>
            </a:r>
            <a:endParaRPr lang="en-US" altLang="ko-KR" dirty="0"/>
          </a:p>
          <a:p>
            <a:r>
              <a:rPr lang="ko-KR" altLang="en-US" dirty="0" smtClean="0"/>
              <a:t>키보드로 숫자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을 누르면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05313336" descr="EMB0000149c1f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40270"/>
            <a:ext cx="5013325" cy="49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5445224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그리고 다시 장치 관리자에 들어가서 다시 드라이버 업데이트를 하면</a:t>
            </a:r>
            <a:endParaRPr lang="en-US" altLang="ko-KR" dirty="0" smtClean="0"/>
          </a:p>
          <a:p>
            <a:r>
              <a:rPr lang="ko-KR" altLang="en-US" dirty="0" smtClean="0"/>
              <a:t>업데이트가 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드라이버 설치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9038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Compiler </a:t>
            </a:r>
            <a:r>
              <a:rPr lang="ko-KR" altLang="en-US" sz="3600" dirty="0" smtClean="0"/>
              <a:t>환경 셋팅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85390" y="378904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AMAZON2 ~</a:t>
            </a:r>
            <a:r>
              <a:rPr lang="ko-KR" altLang="en-US" dirty="0" smtClean="0"/>
              <a:t>에 들어가고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2735"/>
            <a:ext cx="588645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74396"/>
            <a:ext cx="5987944" cy="135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8095" y="584985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oolchain</a:t>
            </a:r>
            <a:r>
              <a:rPr lang="ko-KR" altLang="en-US" dirty="0" smtClean="0"/>
              <a:t>에 들어간다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" y="692696"/>
            <a:ext cx="7853568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0240" y="2782669"/>
            <a:ext cx="8304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Cygwin</a:t>
            </a:r>
            <a:r>
              <a:rPr lang="ko-KR" altLang="en-US" dirty="0" smtClean="0"/>
              <a:t>에서 위와 같이 파일을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</a:t>
            </a:r>
            <a:r>
              <a:rPr lang="ko-KR" altLang="en-US" dirty="0" smtClean="0"/>
              <a:t>로 복사하고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파일명은 </a:t>
            </a:r>
            <a:r>
              <a:rPr lang="en-US" altLang="ko-KR" dirty="0" smtClean="0"/>
              <a:t>Tap</a:t>
            </a:r>
            <a:r>
              <a:rPr lang="ko-KR" altLang="en-US" dirty="0" smtClean="0"/>
              <a:t>으로 완성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복사한 디렉토리 안으로 들어가면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5" y="3529566"/>
            <a:ext cx="8070489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7975" y="5446965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디렉토리 안에는 이러한 파일들이 있을 것이고</a:t>
            </a:r>
            <a:endParaRPr lang="en-US" altLang="ko-KR" dirty="0" smtClean="0"/>
          </a:p>
          <a:p>
            <a:r>
              <a:rPr lang="ko-KR" altLang="en-US" dirty="0" smtClean="0"/>
              <a:t>이 중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복사한 파일의 압축을 푼다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84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4231"/>
            <a:ext cx="2664296" cy="151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9912" y="758882"/>
            <a:ext cx="499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다시 </a:t>
            </a:r>
            <a:r>
              <a:rPr lang="en-US" altLang="ko-KR" dirty="0" smtClean="0"/>
              <a:t>home</a:t>
            </a:r>
            <a:r>
              <a:rPr lang="ko-KR" altLang="en-US" dirty="0" smtClean="0"/>
              <a:t>으로 돌아가서</a:t>
            </a:r>
            <a:endParaRPr lang="en-US" altLang="ko-KR" dirty="0" smtClean="0"/>
          </a:p>
          <a:p>
            <a:r>
              <a:rPr lang="en-US" altLang="ko-KR" dirty="0" smtClean="0"/>
              <a:t>Vi editor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.bash </a:t>
            </a:r>
            <a:r>
              <a:rPr lang="ko-KR" altLang="en-US" dirty="0" smtClean="0"/>
              <a:t>파일을 만든다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.bash </a:t>
            </a:r>
            <a:r>
              <a:rPr lang="ko-KR" altLang="en-US" dirty="0" smtClean="0"/>
              <a:t>뒤에 있는 것은 임의로 써도 상관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6" name="_x205313896" descr="EMB0000149c1f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3" y="2276872"/>
            <a:ext cx="5400675" cy="353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3568" y="586798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이후 이렇게 작성하고 엔터를 쳐서 저장하고 </a:t>
            </a:r>
            <a:r>
              <a:rPr lang="en-US" altLang="ko-KR" dirty="0" smtClean="0"/>
              <a:t>vi editor</a:t>
            </a:r>
            <a:r>
              <a:rPr lang="ko-KR" altLang="en-US" dirty="0" smtClean="0"/>
              <a:t>를 빠져나온다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683" y="1763524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이후 이렇게 치면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6" y="404664"/>
            <a:ext cx="332422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0" name="_x205314456" descr="EMB0000149c1f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39" y="2341909"/>
            <a:ext cx="5400675" cy="353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6495" y="6093296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컴파일러 환경 셋팅이 완료된다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102413" cy="1411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33265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Kernel </a:t>
            </a:r>
            <a:r>
              <a:rPr lang="en-US" altLang="ko-KR" dirty="0" err="1" smtClean="0"/>
              <a:t>Ramdisk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4514" y="3429000"/>
            <a:ext cx="7903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그리고 이거 둘다 더블 클릭 해서 </a:t>
            </a:r>
            <a:r>
              <a:rPr lang="en-US" altLang="ko-KR" dirty="0" smtClean="0"/>
              <a:t>NAND</a:t>
            </a:r>
            <a:r>
              <a:rPr lang="ko-KR" altLang="en-US" dirty="0" smtClean="0"/>
              <a:t>랑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가 자동 셋팅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참고로 본인은 작년에 이거 셋팅하다가 주소 값 잘못 입력해서 보드 날라가고 인덕원에 있는 </a:t>
            </a:r>
            <a:r>
              <a:rPr lang="en-US" altLang="ko-KR" dirty="0" smtClean="0"/>
              <a:t>ADC chips </a:t>
            </a:r>
            <a:r>
              <a:rPr lang="ko-KR" altLang="en-US" dirty="0" smtClean="0"/>
              <a:t>혼자 다녀옴</a:t>
            </a:r>
            <a:r>
              <a:rPr lang="en-US" altLang="ko-KR" dirty="0" smtClean="0"/>
              <a:t>. </a:t>
            </a:r>
            <a:r>
              <a:rPr lang="ko-KR" altLang="en-US" dirty="0" smtClean="0"/>
              <a:t>ㅡㅡ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84513" y="1052736"/>
            <a:ext cx="8013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먼저 보드를 껏다 켜서</a:t>
            </a:r>
            <a:endParaRPr lang="en-US" altLang="ko-KR" dirty="0" smtClean="0"/>
          </a:p>
          <a:p>
            <a:r>
              <a:rPr lang="ko-KR" altLang="en-US" dirty="0" smtClean="0"/>
              <a:t>하이퍼 터미널 부팅중 엔터를 눌러 </a:t>
            </a:r>
            <a:r>
              <a:rPr lang="en-US" altLang="ko-KR" dirty="0" err="1" smtClean="0"/>
              <a:t>USB_download</a:t>
            </a:r>
            <a:r>
              <a:rPr lang="en-US" altLang="ko-KR" dirty="0" smtClean="0"/>
              <a:t> mode</a:t>
            </a:r>
            <a:r>
              <a:rPr lang="ko-KR" altLang="en-US" dirty="0" smtClean="0"/>
              <a:t>로 들어간다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241" y="33265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Compile</a:t>
            </a:r>
            <a:endParaRPr lang="ko-KR" altLang="en-US" sz="3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0" y="2204864"/>
            <a:ext cx="5986721" cy="319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258" y="5517232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우선 위와같이 </a:t>
            </a:r>
            <a:r>
              <a:rPr lang="en-US" altLang="ko-KR" dirty="0" err="1" smtClean="0"/>
              <a:t>user_app</a:t>
            </a:r>
            <a:r>
              <a:rPr lang="ko-KR" altLang="en-US" dirty="0" smtClean="0"/>
              <a:t>에 들어가면 기존에 있는 코드가 보인다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3510" y="1268760"/>
            <a:ext cx="685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우선 보드를 껏다 켠뒤</a:t>
            </a:r>
            <a:endParaRPr lang="en-US" altLang="ko-KR" dirty="0" smtClean="0"/>
          </a:p>
          <a:p>
            <a:r>
              <a:rPr lang="ko-KR" altLang="en-US" dirty="0" smtClean="0"/>
              <a:t>하이퍼 터미널 상에서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로 로그인을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7667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Board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124744"/>
            <a:ext cx="79208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DC</a:t>
            </a:r>
            <a:r>
              <a:rPr lang="ko-KR" altLang="en-US" dirty="0" smtClean="0"/>
              <a:t>잭 </a:t>
            </a:r>
            <a:r>
              <a:rPr lang="en-US" altLang="ko-KR" dirty="0" smtClean="0"/>
              <a:t>&amp; 4pin : </a:t>
            </a:r>
            <a:r>
              <a:rPr lang="ko-KR" altLang="en-US" dirty="0" smtClean="0"/>
              <a:t>로봇 없이 보드 테스트시 사용</a:t>
            </a:r>
            <a:endParaRPr lang="en-US" altLang="ko-KR" dirty="0" smtClean="0"/>
          </a:p>
          <a:p>
            <a:r>
              <a:rPr lang="en-US" altLang="ko-KR" dirty="0" smtClean="0"/>
              <a:t>4pin connector : </a:t>
            </a:r>
            <a:r>
              <a:rPr lang="ko-KR" altLang="en-US" dirty="0" smtClean="0"/>
              <a:t>로봇 전원 통신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(</a:t>
            </a:r>
            <a:r>
              <a:rPr lang="ko-KR" altLang="en-US" dirty="0" smtClean="0"/>
              <a:t>필요시 직접 만들어야함 홈페이지에 게시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3pin connector : </a:t>
            </a:r>
            <a:r>
              <a:rPr lang="ko-KR" altLang="en-US" dirty="0" smtClean="0"/>
              <a:t>로봇 카메라 연결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(</a:t>
            </a:r>
            <a:r>
              <a:rPr lang="ko-KR" altLang="en-US" dirty="0" smtClean="0"/>
              <a:t>로봇마다 다르기 때문에 직접 보고 만들어야 함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보드 입력 </a:t>
            </a:r>
            <a:r>
              <a:rPr lang="en-US" altLang="ko-KR" dirty="0" smtClean="0"/>
              <a:t>5~12V</a:t>
            </a:r>
          </a:p>
          <a:p>
            <a:endParaRPr lang="en-US" altLang="ko-KR" dirty="0"/>
          </a:p>
          <a:p>
            <a:r>
              <a:rPr lang="en-US" altLang="ko-KR" dirty="0" smtClean="0"/>
              <a:t>Eagle JTAG</a:t>
            </a:r>
            <a:r>
              <a:rPr lang="ko-KR" altLang="en-US" dirty="0" smtClean="0"/>
              <a:t>은 쓸일이 전혀 없음</a:t>
            </a:r>
            <a:endParaRPr lang="en-US" altLang="ko-KR" dirty="0" smtClean="0"/>
          </a:p>
          <a:p>
            <a:r>
              <a:rPr lang="en-US" altLang="ko-KR" dirty="0" smtClean="0"/>
              <a:t>FPGA JTAP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카메라</a:t>
            </a:r>
            <a:r>
              <a:rPr lang="en-US" altLang="ko-KR" dirty="0" smtClean="0"/>
              <a:t>(J4)</a:t>
            </a:r>
            <a:r>
              <a:rPr lang="ko-KR" altLang="en-US" dirty="0" smtClean="0"/>
              <a:t> 연결 </a:t>
            </a:r>
            <a:r>
              <a:rPr lang="en-US" altLang="ko-KR" dirty="0" smtClean="0"/>
              <a:t>port </a:t>
            </a:r>
            <a:r>
              <a:rPr lang="ko-KR" altLang="en-US" dirty="0" smtClean="0"/>
              <a:t>순서</a:t>
            </a:r>
            <a:endParaRPr lang="en-US" altLang="ko-KR" dirty="0" smtClean="0"/>
          </a:p>
          <a:p>
            <a:r>
              <a:rPr lang="en-US" altLang="ko-KR" dirty="0" smtClean="0"/>
              <a:t>: 1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12V </a:t>
            </a:r>
            <a:r>
              <a:rPr lang="en-US" altLang="ko-KR" dirty="0" err="1" smtClean="0"/>
              <a:t>vcc</a:t>
            </a:r>
            <a:r>
              <a:rPr lang="en-US" altLang="ko-KR" dirty="0" smtClean="0"/>
              <a:t> / 2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VIN 1 </a:t>
            </a:r>
            <a:r>
              <a:rPr lang="ko-KR" altLang="en-US" dirty="0" smtClean="0"/>
              <a:t>영상 입력 </a:t>
            </a:r>
            <a:r>
              <a:rPr lang="en-US" altLang="ko-KR" dirty="0" smtClean="0"/>
              <a:t>/ 3</a:t>
            </a:r>
            <a:r>
              <a:rPr lang="ko-KR" altLang="en-US" dirty="0" smtClean="0"/>
              <a:t>번 </a:t>
            </a:r>
            <a:r>
              <a:rPr lang="en-US" altLang="ko-KR" dirty="0" err="1" smtClean="0"/>
              <a:t>Gnd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로봇</a:t>
            </a:r>
            <a:r>
              <a:rPr lang="en-US" altLang="ko-KR" dirty="0" smtClean="0"/>
              <a:t>(J6)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port </a:t>
            </a:r>
            <a:r>
              <a:rPr lang="ko-KR" altLang="en-US" dirty="0" smtClean="0"/>
              <a:t>순서 </a:t>
            </a:r>
            <a:r>
              <a:rPr lang="en-US" altLang="ko-KR" dirty="0" smtClean="0"/>
              <a:t>(4pin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: 1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V7P5D </a:t>
            </a:r>
            <a:r>
              <a:rPr lang="ko-KR" altLang="en-US" dirty="0" smtClean="0"/>
              <a:t>전원 입력 </a:t>
            </a:r>
            <a:r>
              <a:rPr lang="en-US" altLang="ko-KR" dirty="0" smtClean="0"/>
              <a:t>/ 2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TX / 3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RX(4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(0,1,2,3)</a:t>
            </a:r>
            <a:r>
              <a:rPr lang="ko-KR" altLang="en-US" dirty="0" smtClean="0"/>
              <a:t> </a:t>
            </a:r>
            <a:r>
              <a:rPr lang="en-US" altLang="ko-KR" dirty="0" smtClean="0"/>
              <a:t>UART </a:t>
            </a:r>
            <a:r>
              <a:rPr lang="ko-KR" altLang="en-US" dirty="0" smtClean="0"/>
              <a:t>채널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  / 4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SGND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4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7920880" cy="16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2492896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 중</a:t>
            </a:r>
            <a:r>
              <a:rPr lang="en-US" altLang="ko-KR" dirty="0" smtClean="0"/>
              <a:t>, hello</a:t>
            </a:r>
            <a:r>
              <a:rPr lang="ko-KR" altLang="en-US" dirty="0" smtClean="0"/>
              <a:t>를 들어가보면 위와 같은 파일들을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651796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7125" y="4581128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우선 </a:t>
            </a:r>
            <a:r>
              <a:rPr lang="en-US" altLang="ko-KR" dirty="0" smtClean="0"/>
              <a:t>Compile </a:t>
            </a:r>
            <a:r>
              <a:rPr lang="ko-KR" altLang="en-US" dirty="0" smtClean="0"/>
              <a:t>이후 생성되는 파일들을 지운다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14478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6130" y="2924944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Compile</a:t>
            </a:r>
            <a:r>
              <a:rPr lang="ko-KR" altLang="en-US" dirty="0" smtClean="0"/>
              <a:t>을 수행한다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56" y="3758292"/>
            <a:ext cx="7890752" cy="9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5244" y="4884373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그럼 또 다시 이런 파일들이 생성되는데 이 중 </a:t>
            </a:r>
            <a:r>
              <a:rPr lang="en-US" altLang="ko-KR" dirty="0" smtClean="0"/>
              <a:t>hello</a:t>
            </a:r>
            <a:r>
              <a:rPr lang="ko-KR" altLang="en-US" dirty="0" smtClean="0"/>
              <a:t>가 실행 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241" y="33265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실행</a:t>
            </a:r>
            <a:endParaRPr lang="ko-KR" altLang="en-US" sz="3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1268760"/>
            <a:ext cx="675322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5229200"/>
            <a:ext cx="712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205313976" descr="EMB0000149c1f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" y="1052736"/>
            <a:ext cx="7776864" cy="473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301" y="6021288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디렉토리로 들어가서 </a:t>
            </a:r>
            <a:r>
              <a:rPr lang="en-US" altLang="ko-KR" dirty="0" smtClean="0"/>
              <a:t>hello(</a:t>
            </a:r>
            <a:r>
              <a:rPr lang="ko-KR" altLang="en-US" dirty="0" smtClean="0"/>
              <a:t>실행 파일</a:t>
            </a:r>
            <a:r>
              <a:rPr lang="en-US" altLang="ko-KR" dirty="0" smtClean="0"/>
              <a:t>)</a:t>
            </a:r>
            <a:r>
              <a:rPr lang="ko-KR" altLang="en-US" dirty="0"/>
              <a:t>를</a:t>
            </a:r>
            <a:r>
              <a:rPr lang="ko-KR" altLang="en-US" dirty="0" smtClean="0"/>
              <a:t> 복사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4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301" y="5805264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디렉토리에 </a:t>
            </a:r>
            <a:r>
              <a:rPr lang="ko-KR" altLang="en-US" dirty="0" smtClean="0"/>
              <a:t>붙여넣기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39" y="265882"/>
            <a:ext cx="760095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476672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하이퍼 터미널로 넘어가서 현재 상태가 기존 </a:t>
            </a:r>
            <a:r>
              <a:rPr lang="en-US" altLang="ko-KR" dirty="0" smtClean="0"/>
              <a:t>USB download mode</a:t>
            </a:r>
            <a:r>
              <a:rPr lang="ko-KR" altLang="en-US" dirty="0" smtClean="0"/>
              <a:t>라면 보드를 껏다가 다시 킨 뒤에 </a:t>
            </a:r>
            <a:r>
              <a:rPr lang="en-US" altLang="ko-KR" dirty="0" smtClean="0"/>
              <a:t>login</a:t>
            </a:r>
            <a:r>
              <a:rPr lang="ko-KR" altLang="en-US" dirty="0" smtClean="0"/>
              <a:t>창에다가 </a:t>
            </a:r>
            <a:r>
              <a:rPr lang="en-US" altLang="ko-KR" dirty="0" smtClean="0"/>
              <a:t>root </a:t>
            </a:r>
            <a:r>
              <a:rPr lang="ko-KR" altLang="en-US" dirty="0" smtClean="0"/>
              <a:t>라고 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그러면 로그인이 되는데</a:t>
            </a:r>
            <a:endParaRPr lang="en-US" altLang="ko-KR" dirty="0" smtClean="0"/>
          </a:p>
          <a:p>
            <a:r>
              <a:rPr lang="ko-KR" altLang="en-US" dirty="0" smtClean="0"/>
              <a:t>그 상태에서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9" y="1677001"/>
            <a:ext cx="6911788" cy="37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7637" y="5589240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중간에 있는 </a:t>
            </a:r>
            <a:r>
              <a:rPr lang="en-US" altLang="ko-KR" dirty="0" smtClean="0"/>
              <a:t>cd 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/f0</a:t>
            </a:r>
            <a:r>
              <a:rPr lang="ko-KR" altLang="en-US" dirty="0" smtClean="0"/>
              <a:t>를 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그림에서 하이터 터미널은 </a:t>
            </a:r>
            <a:r>
              <a:rPr lang="en-US" altLang="ko-KR" dirty="0" err="1" smtClean="0"/>
              <a:t>dir</a:t>
            </a:r>
            <a:r>
              <a:rPr lang="ko-KR" altLang="en-US" dirty="0" smtClean="0"/>
              <a:t>은 먹히지 않고 </a:t>
            </a:r>
            <a:r>
              <a:rPr lang="en-US" altLang="ko-KR" dirty="0" err="1" smtClean="0"/>
              <a:t>pwd</a:t>
            </a:r>
            <a:r>
              <a:rPr lang="ko-KR" altLang="en-US" dirty="0" smtClean="0"/>
              <a:t>를 쓸 수 있다는 것을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4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301" y="5981440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이거</a:t>
            </a:r>
            <a:r>
              <a:rPr lang="en-US" altLang="ko-KR" dirty="0" smtClean="0"/>
              <a:t>(RemoteManCLI.exe)</a:t>
            </a:r>
            <a:r>
              <a:rPr lang="ko-KR" altLang="en-US" dirty="0" smtClean="0"/>
              <a:t> 더블클릭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4550"/>
            <a:ext cx="760095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137729144" descr="EMB0000149c1f8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9" y="457200"/>
            <a:ext cx="7088991" cy="46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0510" y="5229200"/>
            <a:ext cx="88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그럼 이런 창이 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1" y="1497558"/>
            <a:ext cx="7101479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3421" y="3153742"/>
            <a:ext cx="817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하이퍼 터미널에서 다음과 같이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usb_download</a:t>
            </a:r>
            <a:r>
              <a:rPr lang="en-US" altLang="ko-KR" dirty="0" smtClean="0"/>
              <a:t> hello”(</a:t>
            </a:r>
            <a:r>
              <a:rPr lang="ko-KR" altLang="en-US" dirty="0" smtClean="0"/>
              <a:t>언더바 있음 조심</a:t>
            </a:r>
            <a:r>
              <a:rPr lang="en-US" altLang="ko-KR" dirty="0" smtClean="0"/>
              <a:t>) </a:t>
            </a:r>
            <a:r>
              <a:rPr lang="ko-KR" altLang="en-US" dirty="0" smtClean="0"/>
              <a:t>라고치면 다음 줄과 같이 나오는데 이렇게 완료 된 것이 아니라 아직 다운로드 대기중인 상태임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205305040" descr="EMB0000149c1f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9479"/>
            <a:ext cx="7632848" cy="499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9608" y="5373216"/>
            <a:ext cx="817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이후 위와 같이 먼저</a:t>
            </a:r>
            <a:r>
              <a:rPr lang="en-US" altLang="ko-KR" dirty="0"/>
              <a:t> </a:t>
            </a:r>
            <a:r>
              <a:rPr lang="en-US" altLang="ko-KR" dirty="0" smtClean="0"/>
              <a:t>target </a:t>
            </a:r>
            <a:r>
              <a:rPr lang="en-US" altLang="ko-KR" dirty="0" err="1" smtClean="0"/>
              <a:t>usb</a:t>
            </a:r>
            <a:r>
              <a:rPr lang="ko-KR" altLang="en-US" dirty="0" smtClean="0"/>
              <a:t>를 치고 엔터를 친 뒤에 타겟이 연결되면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404664"/>
            <a:ext cx="763284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간단한 </a:t>
            </a:r>
            <a:r>
              <a:rPr lang="en-US" altLang="ko-KR" dirty="0" smtClean="0"/>
              <a:t>Cygwin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1600" dirty="0" err="1" smtClean="0"/>
              <a:t>ls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현재 디렉토리의 파일을 보는 명령어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err="1" smtClean="0"/>
              <a:t>ls</a:t>
            </a:r>
            <a:r>
              <a:rPr lang="en-US" altLang="ko-KR" sz="1600" dirty="0" smtClean="0"/>
              <a:t> –al : </a:t>
            </a:r>
            <a:r>
              <a:rPr lang="ko-KR" altLang="en-US" sz="1600" dirty="0" smtClean="0"/>
              <a:t>모든 파일과 속성까지 볼 수 있음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tar </a:t>
            </a:r>
            <a:r>
              <a:rPr lang="en-US" altLang="ko-KR" sz="1600" dirty="0" err="1" smtClean="0"/>
              <a:t>xvzf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압축을 푸는 명령어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vi : vi editor mode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/>
              <a:t>m</a:t>
            </a:r>
            <a:r>
              <a:rPr lang="en-US" altLang="ko-KR" sz="1600" dirty="0" smtClean="0"/>
              <a:t>v : </a:t>
            </a:r>
            <a:r>
              <a:rPr lang="ko-KR" altLang="en-US" sz="1600" dirty="0" smtClean="0"/>
              <a:t>파일이나 디렉토리를 이동하거나 이름을 바꿀 때 사용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err="1" smtClean="0"/>
              <a:t>cp</a:t>
            </a:r>
            <a:r>
              <a:rPr lang="en-US" altLang="ko-KR" sz="1600" dirty="0" smtClean="0"/>
              <a:t> –</a:t>
            </a:r>
            <a:r>
              <a:rPr lang="en-US" altLang="ko-KR" sz="1600" dirty="0" err="1" smtClean="0"/>
              <a:t>rf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파일 속성까지 복사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err="1" smtClean="0"/>
              <a:t>rm</a:t>
            </a:r>
            <a:r>
              <a:rPr lang="en-US" altLang="ko-KR" sz="1600" dirty="0" smtClean="0"/>
              <a:t> –</a:t>
            </a:r>
            <a:r>
              <a:rPr lang="en-US" altLang="ko-KR" sz="1600" dirty="0" err="1" smtClean="0"/>
              <a:t>rf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파일 속성까지 지우기</a:t>
            </a:r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cd </a:t>
            </a:r>
            <a:r>
              <a:rPr lang="ko-KR" altLang="en-US" sz="1600" dirty="0" smtClean="0"/>
              <a:t>폴더이름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폴더 이름으로 들어가기</a:t>
            </a:r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cd .. : </a:t>
            </a:r>
            <a:r>
              <a:rPr lang="ko-KR" altLang="en-US" sz="1600" dirty="0" smtClean="0"/>
              <a:t>상위 폴더로 이동</a:t>
            </a:r>
            <a:r>
              <a:rPr lang="en-US" altLang="ko-KR" sz="1600" dirty="0" smtClean="0"/>
              <a:t>  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cd + enter : </a:t>
            </a:r>
            <a:r>
              <a:rPr lang="ko-KR" altLang="en-US" sz="1600" dirty="0" smtClean="0"/>
              <a:t>홈으로 이동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err="1" smtClean="0"/>
              <a:t>mkdir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디렉토리 만들기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205584424" descr="EMB0000149c1f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3042"/>
            <a:ext cx="7488832" cy="49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188640"/>
            <a:ext cx="81730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</a:rPr>
              <a:t>주의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!!!</a:t>
            </a:r>
          </a:p>
          <a:p>
            <a:r>
              <a:rPr lang="ko-KR" altLang="en-US" dirty="0" smtClean="0"/>
              <a:t>아래 사진과 같이 치는게 아니라 </a:t>
            </a:r>
            <a:r>
              <a:rPr lang="en-US" altLang="ko-KR" dirty="0" smtClean="0"/>
              <a:t>p42 </a:t>
            </a:r>
            <a:r>
              <a:rPr lang="ko-KR" altLang="en-US" dirty="0" smtClean="0"/>
              <a:t>수정본대로 </a:t>
            </a:r>
            <a:endParaRPr lang="en-US" altLang="ko-KR" dirty="0" smtClean="0"/>
          </a:p>
          <a:p>
            <a:r>
              <a:rPr lang="en-US" altLang="ko-KR" dirty="0" err="1" smtClean="0"/>
              <a:t>Rfw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/f0/hello </a:t>
            </a:r>
            <a:r>
              <a:rPr lang="en-US" altLang="ko-KR" dirty="0" err="1" smtClean="0"/>
              <a:t>hello</a:t>
            </a:r>
            <a:r>
              <a:rPr lang="ko-KR" altLang="en-US" dirty="0" smtClean="0"/>
              <a:t>를 치고</a:t>
            </a:r>
            <a:endParaRPr lang="en-US" altLang="ko-KR" dirty="0" smtClean="0"/>
          </a:p>
          <a:p>
            <a:r>
              <a:rPr lang="en-US" altLang="ko-KR" dirty="0" smtClean="0"/>
              <a:t>Run 0</a:t>
            </a:r>
            <a:r>
              <a:rPr lang="ko-KR" altLang="en-US" dirty="0" smtClean="0"/>
              <a:t>를 쳐야함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이런 과정으로 치는 것은 맞음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59" y="3934797"/>
            <a:ext cx="817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그리고 하이퍼 터미널 창을 다시 보면 다음과 같이 </a:t>
            </a:r>
            <a:r>
              <a:rPr lang="ko-KR" altLang="en-US" dirty="0" smtClean="0"/>
              <a:t>업로드가 </a:t>
            </a:r>
            <a:r>
              <a:rPr lang="ko-KR" altLang="en-US" dirty="0" smtClean="0"/>
              <a:t>완료되어 있는 것을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1" y="1486525"/>
            <a:ext cx="7496770" cy="1943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9168"/>
            <a:ext cx="7620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5302949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과정은 보드의 데이터를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옮길 때 사용하는 것이므로</a:t>
            </a:r>
            <a:endParaRPr lang="en-US" altLang="ko-KR" dirty="0" smtClean="0"/>
          </a:p>
          <a:p>
            <a:r>
              <a:rPr lang="ko-KR" altLang="en-US" dirty="0" smtClean="0"/>
              <a:t>이 과정에서는 </a:t>
            </a:r>
            <a:r>
              <a:rPr lang="ko-KR" altLang="en-US" dirty="0" smtClean="0">
                <a:solidFill>
                  <a:srgbClr val="FF0000"/>
                </a:solidFill>
              </a:rPr>
              <a:t>생략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65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476672"/>
            <a:ext cx="817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</a:t>
            </a:r>
            <a:r>
              <a:rPr lang="ko-KR" altLang="en-US" dirty="0" smtClean="0"/>
              <a:t>정도까지만으로 실행을 시킬 수가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왜냐하면 나에게는 이 파일을 실행 시킬 권한이 없기 때문이다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권한을 부여하는 방법은 매우 간단하다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592065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3212976"/>
            <a:ext cx="817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위와 같이 </a:t>
            </a:r>
            <a:r>
              <a:rPr lang="en-US" altLang="ko-KR" dirty="0" err="1" smtClean="0"/>
              <a:t>chmod</a:t>
            </a:r>
            <a:r>
              <a:rPr lang="en-US" altLang="ko-KR" dirty="0" smtClean="0"/>
              <a:t> 777 hello</a:t>
            </a:r>
            <a:r>
              <a:rPr lang="ko-KR" altLang="en-US" dirty="0" smtClean="0"/>
              <a:t>를 치면 권한이 부여되며 파일 이름에 색상이 부여된다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이 파일을 실행 시켜보면</a:t>
            </a:r>
            <a:endParaRPr lang="ko-KR" alt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4365104"/>
            <a:ext cx="4111425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4887" y="5596947"/>
            <a:ext cx="817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위의 사진과 같이 실행이 되면서 모든 작업이 완료된다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1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205854400" descr="EMB0000149c1f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7199"/>
            <a:ext cx="7351335" cy="491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1453" y="5596947"/>
            <a:ext cx="817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 하이퍼 터미널 사진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50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205787384" descr="EMB0000149c1f9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3440"/>
            <a:ext cx="7200800" cy="471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482" y="5363924"/>
            <a:ext cx="817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RemoteManCLI.exe</a:t>
            </a:r>
            <a:r>
              <a:rPr lang="ko-KR" altLang="en-US" dirty="0" smtClean="0"/>
              <a:t>는 다음과 같이 </a:t>
            </a:r>
            <a:r>
              <a:rPr lang="en-US" altLang="ko-KR" dirty="0" smtClean="0"/>
              <a:t>q</a:t>
            </a:r>
            <a:r>
              <a:rPr lang="ko-KR" altLang="en-US" dirty="0" smtClean="0"/>
              <a:t>를 누르면 빠져나올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1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05821408" descr="EMB0000149c1f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70" y="457200"/>
            <a:ext cx="7262460" cy="48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482" y="5445224"/>
            <a:ext cx="817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Hello </a:t>
            </a:r>
            <a:r>
              <a:rPr lang="ko-KR" altLang="en-US" dirty="0" smtClean="0"/>
              <a:t>말고 </a:t>
            </a:r>
            <a:r>
              <a:rPr lang="en-US" altLang="ko-KR" dirty="0" err="1" smtClean="0"/>
              <a:t>graphic_test</a:t>
            </a:r>
            <a:r>
              <a:rPr lang="ko-KR" altLang="en-US" dirty="0" smtClean="0"/>
              <a:t>를 실행 시키면 위와 같은 선택란이 생성되고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1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205785784" descr="EMB0000149c1fa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254"/>
            <a:ext cx="7221107" cy="48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482" y="5445224"/>
            <a:ext cx="817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를 누르게 되면 실행이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여기서는 보이지 않지만 실제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에도 화면이 출력된다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1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User_init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052736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이것은 우리가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를 작성하고 입력하여서 최초 </a:t>
            </a:r>
            <a:r>
              <a:rPr lang="en-US" altLang="ko-KR" dirty="0" smtClean="0"/>
              <a:t>board</a:t>
            </a:r>
            <a:r>
              <a:rPr lang="ko-KR" altLang="en-US" dirty="0" smtClean="0"/>
              <a:t>가 작동되었을 때 실행하는 루틴을 지정하는 경로이다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이것을 통해 대회날 우리가 만든 코드를 통해 실행 시키는 방법이 될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3" y="2564904"/>
            <a:ext cx="67246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2069" y="50131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치고</a:t>
            </a:r>
            <a:endParaRPr lang="en-US" altLang="ko-KR" dirty="0" smtClean="0"/>
          </a:p>
          <a:p>
            <a:r>
              <a:rPr lang="ko-KR" altLang="en-US" dirty="0" smtClean="0"/>
              <a:t>보드를 껏다가 다시 켜면 바로 </a:t>
            </a:r>
            <a:r>
              <a:rPr lang="en-US" altLang="ko-KR" dirty="0" smtClean="0"/>
              <a:t>hello</a:t>
            </a:r>
            <a:r>
              <a:rPr lang="ko-KR" altLang="en-US" dirty="0" smtClean="0"/>
              <a:t>가 실행이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6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060848"/>
            <a:ext cx="74168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0" dirty="0" smtClean="0"/>
              <a:t>끝</a:t>
            </a:r>
            <a:endParaRPr lang="ko-KR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9249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71510248" descr="EMB0000166075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6200"/>
            <a:ext cx="8568952" cy="56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949280"/>
            <a:ext cx="812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ls</a:t>
            </a:r>
            <a:r>
              <a:rPr lang="en-US" altLang="ko-KR" dirty="0" smtClean="0"/>
              <a:t> –al </a:t>
            </a:r>
            <a:r>
              <a:rPr lang="ko-KR" altLang="en-US" dirty="0" smtClean="0"/>
              <a:t>을 치면 이런 식으로 나오게 되는데 이 때 </a:t>
            </a:r>
            <a:r>
              <a:rPr lang="en-US" altLang="ko-KR" dirty="0" err="1" smtClean="0"/>
              <a:t>dr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xr</a:t>
            </a:r>
            <a:r>
              <a:rPr lang="en-US" altLang="ko-KR" dirty="0" smtClean="0"/>
              <a:t>-x--- </a:t>
            </a:r>
            <a:r>
              <a:rPr lang="ko-KR" altLang="en-US" dirty="0" smtClean="0"/>
              <a:t>이런 것들은 </a:t>
            </a:r>
            <a:endParaRPr lang="en-US" altLang="ko-KR" dirty="0" smtClean="0"/>
          </a:p>
          <a:p>
            <a:r>
              <a:rPr lang="ko-KR" altLang="en-US" dirty="0" smtClean="0"/>
              <a:t>권한을 나타내는 것이라고 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53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27420"/>
            <a:ext cx="221784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91880" y="103879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 </a:t>
            </a:r>
            <a:r>
              <a:rPr lang="ko-KR" altLang="en-US" dirty="0" smtClean="0"/>
              <a:t>편집기 소환</a:t>
            </a:r>
            <a:endParaRPr lang="en-US" altLang="ko-KR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54244"/>
            <a:ext cx="5336674" cy="1469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413978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 변경 후 파일 목록 보기</a:t>
            </a:r>
            <a:endParaRPr lang="en-US" altLang="ko-KR" dirty="0" smtClean="0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4725144"/>
            <a:ext cx="4217611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92080" y="486916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디렉토리 들어가기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150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576987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4008" y="234888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이전 디렉토리로 이동</a:t>
            </a:r>
            <a:endParaRPr lang="en-US" altLang="ko-KR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52763"/>
            <a:ext cx="5954472" cy="1456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46531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이런 식도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471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71832008" descr="EMB0000166075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2136"/>
            <a:ext cx="6696744" cy="438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725144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aaa</a:t>
            </a:r>
            <a:r>
              <a:rPr lang="ko-KR" altLang="en-US" dirty="0" smtClean="0"/>
              <a:t>를 속성까지 </a:t>
            </a:r>
            <a:r>
              <a:rPr lang="en-US" altLang="ko-KR" dirty="0" err="1" smtClean="0"/>
              <a:t>bbb</a:t>
            </a:r>
            <a:r>
              <a:rPr lang="ko-KR" altLang="en-US" dirty="0" smtClean="0"/>
              <a:t>로 복사 이후 </a:t>
            </a:r>
            <a:r>
              <a:rPr lang="en-US" altLang="ko-KR" dirty="0" err="1" smtClean="0"/>
              <a:t>aaa</a:t>
            </a:r>
            <a:r>
              <a:rPr lang="ko-KR" altLang="en-US" dirty="0" smtClean="0"/>
              <a:t>를 속성까지 지운다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이후 디렉토리 내에는 </a:t>
            </a:r>
            <a:r>
              <a:rPr lang="en-US" altLang="ko-KR" dirty="0" err="1" smtClean="0"/>
              <a:t>bbb</a:t>
            </a:r>
            <a:r>
              <a:rPr lang="ko-KR" altLang="en-US" dirty="0" smtClean="0"/>
              <a:t>만 존재</a:t>
            </a:r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en-US" altLang="ko-KR" dirty="0" err="1" smtClean="0"/>
              <a:t>bbb</a:t>
            </a:r>
            <a:r>
              <a:rPr lang="ko-KR" altLang="en-US" dirty="0" smtClean="0"/>
              <a:t>까지 지우게 되면 원래 초기에 있던 파일들만 남아있게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150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1300</Words>
  <Application>Microsoft Office PowerPoint</Application>
  <PresentationFormat>On-screen Show (4:3)</PresentationFormat>
  <Paragraphs>200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Cygwin manual for AMAZON2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Uclinux manual</dc:title>
  <dc:creator>Ingook Jeon</dc:creator>
  <cp:lastModifiedBy>Ingook Jeon</cp:lastModifiedBy>
  <cp:revision>34</cp:revision>
  <dcterms:created xsi:type="dcterms:W3CDTF">2014-07-02T13:38:24Z</dcterms:created>
  <dcterms:modified xsi:type="dcterms:W3CDTF">2014-07-06T06:56:04Z</dcterms:modified>
</cp:coreProperties>
</file>